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1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33" d="100"/>
          <a:sy n="33" d="100"/>
        </p:scale>
        <p:origin x="111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7343-4C96-4AC0-A863-7ECFB3F2D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D50F2-C5C6-4357-803A-270DE0C11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DA4F6-5263-4DC4-9F40-81EBBE23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8AC45-5FB7-425E-AB2C-A95FFD61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5A093-53D4-4007-9F53-61352D19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6CF6-3D80-41A1-8851-B5E586BF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6B700-BF35-4278-A9B8-EF6DD26C6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9C6AF-15B1-41DB-B569-AC1BC752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C4013-3AB6-4ECC-B3EB-2A41E977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A7849-01F3-4111-A541-1F17A859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1C039-BDDC-4C0D-AADE-BC07D7ED2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9011A-0B36-4ED0-BE15-5D8590E9A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D2B3C-266C-4E1A-A65F-C4A9AB46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D467F-E14C-45EE-8E96-7CAF60DC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0D595-1F32-42ED-8693-011F02C9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4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3816-10C4-46BC-AAC2-5C898D94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7B11F-DB2C-42FE-A620-174FE5FBA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CC8B0-D2FE-42DB-A116-EF50ED97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D578B-8468-4760-829B-C3FBD286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11326-82C0-4AAE-8D80-E1FAB247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9D92-C059-4C7D-8DD7-F3A1FBD5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542BA-6341-48D4-A124-FCD4D2D0D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87CE0-2A97-49DE-9CE7-FAFF30E1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16E6-4483-401D-B93B-BB2A4709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B01A-A43C-4E83-9BC6-AA8EB515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B472-9904-47A2-A7E9-DA58ABD5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8D9FA-322E-4E96-A9A6-2723896B0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C17A4-E17C-4136-B033-58C312AD3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D1A20-8BCA-471C-83BD-D9EEFFE0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21423-8766-4C14-B0A7-145CCC94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015B5-6F05-4C6C-A3D1-550357B3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8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A931-C4EC-4347-92A7-9D3E0881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85A5-C1FB-4D1E-A26E-B4A85E946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8AB7A-0BC6-4820-992F-5221A9DEC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B5356-33F1-4B35-87A1-A94594FDC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C59DF-C125-4399-A775-4EED4373C6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D54AF-B760-4F2F-9654-DE6DD195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D5DF87-5407-4354-918E-840AD3DA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4ECAB-B390-4FF1-A59C-B5D47D4C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9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3788-5A6F-462E-B53C-88C6EBFC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D41A6-F59D-4635-8BEC-98536E57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D0D55-274F-41BB-9B6B-2D9E7E732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7E83B-3EBC-4105-848A-DE056EDE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74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2F5ED-98DA-473C-8101-4521FFC7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4C319-C3F5-4EBB-B327-C74581383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2048A-8FA7-4E41-8ED3-C0D806E6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2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7CB1-5306-4C7D-9FDB-1E69913C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8754F-307E-4937-8630-3B8C0F62A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F62E1-6A22-4AE9-89D9-5934B8173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3C538-C19C-467A-A9F1-1B64942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60BF-7049-4537-9A0B-C3D8ECD1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FA7BA-A733-485E-9D09-AB18942D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1B96-93AC-482E-BC59-35BC285B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D81DD-B7EC-4C8F-B202-34E71F691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4E234-8D87-46FB-83E2-411D3CAEB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D99B-0AC7-4003-8BE6-B47D829A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36FF7-89D7-41EE-A593-771A0D5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9A6D2-00BF-4B9C-8A52-B15D76E6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9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BCB6D-5972-4C78-B71C-9D0ACBF7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12AAC-CB8C-4A76-BA0D-25BC722D3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D7709-1EDB-4D17-A186-551DAC817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7C175-F980-4449-880E-AD729CA948D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AF78D-85E6-49EF-A55C-0532EBD89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0B2C0-D8B0-40C6-B979-24ADA83FE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2DEA62-2904-4178-A8FF-3C4D623122D6}"/>
              </a:ext>
            </a:extLst>
          </p:cNvPr>
          <p:cNvSpPr/>
          <p:nvPr/>
        </p:nvSpPr>
        <p:spPr>
          <a:xfrm rot="2700000">
            <a:off x="2979868" y="968188"/>
            <a:ext cx="2926080" cy="292608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98000">
                <a:schemeClr val="tx1"/>
              </a:gs>
            </a:gsLst>
            <a:lin ang="16200000" scaled="1"/>
            <a:tileRect/>
          </a:gra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C83074-9BD9-41F7-8008-BC251E4789C5}"/>
              </a:ext>
            </a:extLst>
          </p:cNvPr>
          <p:cNvSpPr>
            <a:spLocks noChangeAspect="1"/>
          </p:cNvSpPr>
          <p:nvPr/>
        </p:nvSpPr>
        <p:spPr>
          <a:xfrm rot="5400000">
            <a:off x="3437067" y="787033"/>
            <a:ext cx="2616415" cy="2616415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9E103-8042-452B-8369-32A3F454EBDF}"/>
              </a:ext>
            </a:extLst>
          </p:cNvPr>
          <p:cNvSpPr>
            <a:spLocks noChangeAspect="1"/>
          </p:cNvSpPr>
          <p:nvPr/>
        </p:nvSpPr>
        <p:spPr>
          <a:xfrm rot="5400000">
            <a:off x="1065648" y="2529253"/>
            <a:ext cx="3679627" cy="3679627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CD6CCD-9967-4E9F-B311-E0DF9A0E4992}"/>
              </a:ext>
            </a:extLst>
          </p:cNvPr>
          <p:cNvSpPr>
            <a:spLocks noChangeAspect="1"/>
          </p:cNvSpPr>
          <p:nvPr/>
        </p:nvSpPr>
        <p:spPr>
          <a:xfrm rot="5400000">
            <a:off x="4274022" y="1603861"/>
            <a:ext cx="3047474" cy="304747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78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29DEC-2A61-43D2-B19B-C140454C5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2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AFED3B-288B-4AE6-8842-CE4C9F81E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469"/>
            <a:ext cx="140779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2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5EC504-4DF0-4DFC-9707-0F7E15B9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2464" y="-3126658"/>
            <a:ext cx="20320000" cy="15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5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B5B3ED-F1DE-4F2B-8D3E-E6A83AB5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5BCF74-431F-478A-A91A-800D4AB8C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8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6B88B-5554-43D0-BC70-BEE37871A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1397000"/>
            <a:ext cx="4165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3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89304-54EC-4CC3-A6FA-B451B904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493"/>
            <a:ext cx="12192000" cy="44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6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E6DAC2-67B4-466F-8595-0831DB9B7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69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E4E5C-D3E0-4E8D-B299-496E6CD2E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0E8155-2BE0-4F8D-B568-9DEF86F9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593" y="1889844"/>
            <a:ext cx="2038787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CBE61-8621-4AE7-90DE-7C7C677EE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80" y="803404"/>
            <a:ext cx="1925412" cy="168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92E9DE-F1D9-4A71-98DD-835CC7F39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198" y="3429000"/>
            <a:ext cx="1548429" cy="22539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56B78-E8D1-4619-9D2C-68B98290E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105" y="3060557"/>
            <a:ext cx="2038787" cy="25720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2E450E-A182-447F-9108-26200759F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725" y="674479"/>
            <a:ext cx="2787318" cy="8135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99DE63-EA1D-47FE-AC53-988E19094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861" y="4006131"/>
            <a:ext cx="2562252" cy="18693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73EBD3-73CD-4E50-B6FC-D723546E3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6299" y="806593"/>
            <a:ext cx="1861660" cy="22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2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A090DB-AFF3-4B6D-B30A-A9EDB19049B2}"/>
              </a:ext>
            </a:extLst>
          </p:cNvPr>
          <p:cNvGrpSpPr/>
          <p:nvPr/>
        </p:nvGrpSpPr>
        <p:grpSpPr>
          <a:xfrm rot="-2700000">
            <a:off x="1065648" y="787033"/>
            <a:ext cx="6255848" cy="5421847"/>
            <a:chOff x="1065648" y="787033"/>
            <a:chExt cx="6255848" cy="54218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2DEA62-2904-4178-A8FF-3C4D623122D6}"/>
                </a:ext>
              </a:extLst>
            </p:cNvPr>
            <p:cNvSpPr/>
            <p:nvPr/>
          </p:nvSpPr>
          <p:spPr>
            <a:xfrm rot="2700000">
              <a:off x="2979868" y="968188"/>
              <a:ext cx="2926080" cy="2926080"/>
            </a:xfrm>
            <a:prstGeom prst="rect">
              <a:avLst/>
            </a:prstGeom>
            <a:gradFill flip="none" rotWithShape="0">
              <a:gsLst>
                <a:gs pos="0">
                  <a:schemeClr val="bg1"/>
                </a:gs>
                <a:gs pos="98000">
                  <a:schemeClr val="tx1"/>
                </a:gs>
              </a:gsLst>
              <a:lin ang="16200000" scaled="1"/>
              <a:tileRect/>
            </a:gra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C83074-9BD9-41F7-8008-BC251E4789C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437067" y="787033"/>
              <a:ext cx="2616415" cy="2616415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B9E103-8042-452B-8369-32A3F454EBD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65648" y="2529253"/>
              <a:ext cx="3679627" cy="3679627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CD6CCD-9967-4E9F-B311-E0DF9A0E499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274022" y="1603861"/>
              <a:ext cx="3047474" cy="3047474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5867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0E8155-2BE0-4F8D-B568-9DEF86F9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566" y="3851761"/>
            <a:ext cx="2038787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CBE61-8621-4AE7-90DE-7C7C677EE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994" y="5014257"/>
            <a:ext cx="1925412" cy="168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92E9DE-F1D9-4A71-98DD-835CC7F39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027" y="2559823"/>
            <a:ext cx="1548429" cy="22539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56B78-E8D1-4619-9D2C-68B98290E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523" y="522079"/>
            <a:ext cx="2038787" cy="25720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2E450E-A182-447F-9108-26200759F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907" y="516392"/>
            <a:ext cx="2787318" cy="8135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99DE63-EA1D-47FE-AC53-988E19094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68" y="4719042"/>
            <a:ext cx="2562252" cy="18693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73EBD3-73CD-4E50-B6FC-D723546E3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326" y="182584"/>
            <a:ext cx="1861660" cy="22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88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AAB14-AA16-43D0-BFCB-0DAE29090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0"/>
            <a:ext cx="20317460" cy="1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9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6AFBAB-739C-4815-9C42-3B5E70E86F7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22" y="3154680"/>
            <a:ext cx="2560320" cy="1463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8C92D-E7C2-41AC-9C5E-DB58EA54C57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67" y="1645920"/>
            <a:ext cx="2560320" cy="146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B198D-521D-4147-AC47-16E288B8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22" y="1645920"/>
            <a:ext cx="2556678" cy="1461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B961C-7C79-4A42-AC20-E23B287A07C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67" y="3154680"/>
            <a:ext cx="256032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04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B2E75-3B62-4BC4-A70B-93759E8ED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1524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3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F5EAD-D0DD-4095-BA62-C875764AF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15200" r="36569" b="47037"/>
          <a:stretch/>
        </p:blipFill>
        <p:spPr>
          <a:xfrm rot="-2700000">
            <a:off x="4229100" y="1042416"/>
            <a:ext cx="2578100" cy="2589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294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3DE17F-013F-4842-8509-E9C62838CBB1}"/>
              </a:ext>
            </a:extLst>
          </p:cNvPr>
          <p:cNvSpPr/>
          <p:nvPr/>
        </p:nvSpPr>
        <p:spPr>
          <a:xfrm>
            <a:off x="2209800" y="711200"/>
            <a:ext cx="8775700" cy="561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C5AD5C-E3AA-49F8-8B0F-34654164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25" y="1180637"/>
            <a:ext cx="4166549" cy="40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340C0-13B6-4CDE-906B-4AE62EE89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6F30EC-B101-4DAE-A4A0-A1C64395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9700"/>
            <a:ext cx="829056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9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56DF-07A8-4EBD-BB89-01595767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6A5BA-AC6C-403C-8013-E3AD4CEA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æ ¡æ01">
            <a:extLst>
              <a:ext uri="{FF2B5EF4-FFF2-40B4-BE49-F238E27FC236}">
                <a16:creationId xmlns:a16="http://schemas.microsoft.com/office/drawing/2014/main" id="{6DF3998A-62AC-455E-8E92-E003A492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2319338"/>
            <a:ext cx="3333750" cy="2219325"/>
          </a:xfrm>
          <a:prstGeom prst="rect">
            <a:avLst/>
          </a:prstGeom>
          <a:solidFill>
            <a:srgbClr val="7E1083"/>
          </a:solidFill>
        </p:spPr>
      </p:pic>
    </p:spTree>
    <p:extLst>
      <p:ext uri="{BB962C8B-B14F-4D97-AF65-F5344CB8AC3E}">
        <p14:creationId xmlns:p14="http://schemas.microsoft.com/office/powerpoint/2010/main" val="208400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0D1A2B-B175-4097-AF61-CB83D74F8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37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29DEC-2A61-43D2-B19B-C140454C5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8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Jui-ting Chien</dc:creator>
  <cp:lastModifiedBy>Jui-ting Chien</cp:lastModifiedBy>
  <cp:revision>27</cp:revision>
  <dcterms:created xsi:type="dcterms:W3CDTF">2018-07-02T07:55:55Z</dcterms:created>
  <dcterms:modified xsi:type="dcterms:W3CDTF">2018-07-05T08:43:12Z</dcterms:modified>
</cp:coreProperties>
</file>